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 varScale="1">
        <p:scale>
          <a:sx n="68" d="100"/>
          <a:sy n="68" d="100"/>
        </p:scale>
        <p:origin x="-1048" y="-112"/>
      </p:cViewPr>
      <p:guideLst>
        <p:guide orient="horz" pos="4319"/>
        <p:guide pos="36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6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emf"/><Relationship Id="rId8" Type="http://schemas.openxmlformats.org/officeDocument/2006/relationships/image" Target="../media/image112.emf"/><Relationship Id="rId9" Type="http://schemas.openxmlformats.org/officeDocument/2006/relationships/image" Target="../media/image113.emf"/><Relationship Id="rId10" Type="http://schemas.openxmlformats.org/officeDocument/2006/relationships/image" Target="../media/image1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emf"/><Relationship Id="rId12" Type="http://schemas.openxmlformats.org/officeDocument/2006/relationships/image" Target="../media/image127.emf"/><Relationship Id="rId13" Type="http://schemas.openxmlformats.org/officeDocument/2006/relationships/image" Target="../media/image128.emf"/><Relationship Id="rId14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8" Type="http://schemas.openxmlformats.org/officeDocument/2006/relationships/image" Target="../media/image123.emf"/><Relationship Id="rId9" Type="http://schemas.openxmlformats.org/officeDocument/2006/relationships/image" Target="../media/image124.emf"/><Relationship Id="rId10" Type="http://schemas.openxmlformats.org/officeDocument/2006/relationships/image" Target="../media/image1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6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2.emf"/><Relationship Id="rId12" Type="http://schemas.openxmlformats.org/officeDocument/2006/relationships/image" Target="../media/image153.emf"/><Relationship Id="rId13" Type="http://schemas.openxmlformats.org/officeDocument/2006/relationships/image" Target="../media/image154.emf"/><Relationship Id="rId14" Type="http://schemas.openxmlformats.org/officeDocument/2006/relationships/image" Target="../media/image155.emf"/><Relationship Id="rId15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8" Type="http://schemas.openxmlformats.org/officeDocument/2006/relationships/image" Target="../media/image149.emf"/><Relationship Id="rId9" Type="http://schemas.openxmlformats.org/officeDocument/2006/relationships/image" Target="../media/image150.emf"/><Relationship Id="rId10" Type="http://schemas.openxmlformats.org/officeDocument/2006/relationships/image" Target="../media/image1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4765" y="4343088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3" y="4039346"/>
            <a:ext cx="4702892" cy="1239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2151874" y="1863689"/>
            <a:ext cx="2946920" cy="12399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34763" y="1580453"/>
            <a:ext cx="0" cy="4039696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54765" y="3468684"/>
            <a:ext cx="0" cy="2151465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75491" y="3621084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934763" y="3468684"/>
            <a:ext cx="71485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40" y="3572167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45" y="5495865"/>
            <a:ext cx="3683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00" y="3621084"/>
            <a:ext cx="165100" cy="139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915956" y="3468684"/>
            <a:ext cx="32460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15956" y="3851567"/>
            <a:ext cx="1938809" cy="1392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95" y="3572167"/>
            <a:ext cx="279400" cy="19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9" y="2162690"/>
            <a:ext cx="121230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630240" y="5593129"/>
            <a:ext cx="122452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3498207" y="5020163"/>
            <a:ext cx="383611" cy="72457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515969" y="4885599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1881588"/>
            <a:ext cx="228600" cy="215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86" y="2806562"/>
            <a:ext cx="3683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83031" y="2286495"/>
            <a:ext cx="108811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70964" y="1451721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74994" y="603705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74" y="1584409"/>
            <a:ext cx="165100" cy="139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6" y="689625"/>
            <a:ext cx="152400" cy="2032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704496" y="6063725"/>
            <a:ext cx="11542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704496" y="4627416"/>
            <a:ext cx="2711498" cy="143630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 rot="20267357">
            <a:off x="2504822" y="5611586"/>
            <a:ext cx="209749" cy="423358"/>
          </a:xfrm>
          <a:custGeom>
            <a:avLst/>
            <a:gdLst>
              <a:gd name="connsiteX0" fmla="*/ 0 w 287461"/>
              <a:gd name="connsiteY0" fmla="*/ 423358 h 423358"/>
              <a:gd name="connsiteX1" fmla="*/ 282198 w 287461"/>
              <a:gd name="connsiteY1" fmla="*/ 250879 h 423358"/>
              <a:gd name="connsiteX2" fmla="*/ 156776 w 287461"/>
              <a:gd name="connsiteY2" fmla="*/ 0 h 42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461" h="423358">
                <a:moveTo>
                  <a:pt x="0" y="423358"/>
                </a:moveTo>
                <a:cubicBezTo>
                  <a:pt x="128034" y="372398"/>
                  <a:pt x="256069" y="321439"/>
                  <a:pt x="282198" y="250879"/>
                </a:cubicBezTo>
                <a:cubicBezTo>
                  <a:pt x="308327" y="180319"/>
                  <a:pt x="232551" y="90159"/>
                  <a:pt x="156776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27" y="5857420"/>
            <a:ext cx="1905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9928139">
            <a:off x="1069446" y="4638631"/>
            <a:ext cx="1025997" cy="1157024"/>
            <a:chOff x="162557" y="4589154"/>
            <a:chExt cx="1025997" cy="115702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162557" y="5447544"/>
              <a:ext cx="7526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906359" y="4589154"/>
              <a:ext cx="0" cy="8485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36" y="5606478"/>
              <a:ext cx="165100" cy="1397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54" y="4676882"/>
              <a:ext cx="152400" cy="203200"/>
            </a:xfrm>
            <a:prstGeom prst="rect">
              <a:avLst/>
            </a:prstGeom>
          </p:spPr>
        </p:pic>
      </p:grpSp>
      <p:sp>
        <p:nvSpPr>
          <p:cNvPr id="42" name="Rectangle 41"/>
          <p:cNvSpPr/>
          <p:nvPr/>
        </p:nvSpPr>
        <p:spPr>
          <a:xfrm rot="19955443">
            <a:off x="3139042" y="4688332"/>
            <a:ext cx="711182" cy="3878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15969" y="5744740"/>
            <a:ext cx="383611" cy="203540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142102" y="4352273"/>
            <a:ext cx="383611" cy="7245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11" y="5052677"/>
            <a:ext cx="1104900" cy="2159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0297">
            <a:off x="2095110" y="4784078"/>
            <a:ext cx="1079500" cy="2794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3153989" y="5092208"/>
            <a:ext cx="400722" cy="21185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175873" y="5304060"/>
            <a:ext cx="322335" cy="644218"/>
          </a:xfrm>
          <a:prstGeom prst="line">
            <a:avLst/>
          </a:prstGeom>
          <a:ln w="19050" cmpd="sng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690914" y="5011861"/>
            <a:ext cx="651601" cy="165496"/>
          </a:xfrm>
          <a:custGeom>
            <a:avLst/>
            <a:gdLst>
              <a:gd name="connsiteX0" fmla="*/ 0 w 651601"/>
              <a:gd name="connsiteY0" fmla="*/ 14527 h 165496"/>
              <a:gd name="connsiteX1" fmla="*/ 568377 w 651601"/>
              <a:gd name="connsiteY1" fmla="*/ 14527 h 165496"/>
              <a:gd name="connsiteX2" fmla="*/ 648306 w 651601"/>
              <a:gd name="connsiteY2" fmla="*/ 165496 h 16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601" h="165496">
                <a:moveTo>
                  <a:pt x="0" y="14527"/>
                </a:moveTo>
                <a:cubicBezTo>
                  <a:pt x="230163" y="1946"/>
                  <a:pt x="460326" y="-10635"/>
                  <a:pt x="568377" y="14527"/>
                </a:cubicBezTo>
                <a:cubicBezTo>
                  <a:pt x="676428" y="39689"/>
                  <a:pt x="648306" y="165496"/>
                  <a:pt x="648306" y="165496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738860" y="5145681"/>
            <a:ext cx="239785" cy="298092"/>
          </a:xfrm>
          <a:custGeom>
            <a:avLst/>
            <a:gdLst>
              <a:gd name="connsiteX0" fmla="*/ 0 w 239785"/>
              <a:gd name="connsiteY0" fmla="*/ 298092 h 298092"/>
              <a:gd name="connsiteX1" fmla="*/ 44405 w 239785"/>
              <a:gd name="connsiteY1" fmla="*/ 31676 h 298092"/>
              <a:gd name="connsiteX2" fmla="*/ 239785 w 239785"/>
              <a:gd name="connsiteY2" fmla="*/ 5034 h 29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85" h="298092">
                <a:moveTo>
                  <a:pt x="0" y="298092"/>
                </a:moveTo>
                <a:cubicBezTo>
                  <a:pt x="2220" y="189305"/>
                  <a:pt x="4441" y="80519"/>
                  <a:pt x="44405" y="31676"/>
                </a:cubicBezTo>
                <a:cubicBezTo>
                  <a:pt x="84369" y="-17167"/>
                  <a:pt x="239785" y="5034"/>
                  <a:pt x="239785" y="5034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08" y="6058882"/>
            <a:ext cx="457200" cy="203200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3836150" y="4499758"/>
            <a:ext cx="477093" cy="25611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3" y="4366408"/>
            <a:ext cx="368300" cy="2667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61" y="1444709"/>
            <a:ext cx="1231900" cy="279400"/>
          </a:xfrm>
          <a:prstGeom prst="rect">
            <a:avLst/>
          </a:prstGeom>
        </p:spPr>
      </p:pic>
      <p:pic>
        <p:nvPicPr>
          <p:cNvPr id="72" name="Picture 7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235">
            <a:off x="3141132" y="3625272"/>
            <a:ext cx="204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208810"/>
            <a:ext cx="0" cy="10776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884596" y="2496316"/>
            <a:ext cx="66958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52" y="1069110"/>
            <a:ext cx="1231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2019795"/>
            <a:ext cx="546100" cy="2667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606196" y="2496316"/>
            <a:ext cx="93371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32" y="2051295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035639" y="2721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2035639" y="1148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23" y="2924197"/>
            <a:ext cx="165100" cy="139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71" y="1938504"/>
            <a:ext cx="152400" cy="203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39669" y="2026043"/>
            <a:ext cx="738380" cy="696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74" y="1259294"/>
            <a:ext cx="139700" cy="139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68" y="1132538"/>
            <a:ext cx="2159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88" y="2797197"/>
            <a:ext cx="241300" cy="2667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64" y="2040104"/>
            <a:ext cx="215900" cy="3302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148354" y="2722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148354" y="1148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152384" y="2026609"/>
            <a:ext cx="738380" cy="696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35639" y="1615017"/>
            <a:ext cx="111674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3" y="1221658"/>
            <a:ext cx="444500" cy="279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2064593" y="1582439"/>
            <a:ext cx="1915315" cy="115384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52384" y="1625798"/>
            <a:ext cx="827524" cy="109586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934548" y="15464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89" y="2867945"/>
            <a:ext cx="1905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19" y="2817145"/>
            <a:ext cx="279400" cy="266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64" y="1450828"/>
            <a:ext cx="254000" cy="1397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166051" y="5228659"/>
            <a:ext cx="1707084" cy="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166051" y="3655348"/>
            <a:ext cx="4030" cy="1573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35" y="5431197"/>
            <a:ext cx="165100" cy="139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6" y="3766294"/>
            <a:ext cx="139700" cy="1397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3278766" y="5229225"/>
            <a:ext cx="1707084" cy="5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278766" y="3655914"/>
            <a:ext cx="4030" cy="157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064960" y="4110103"/>
            <a:ext cx="126756" cy="12675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01" y="5374945"/>
            <a:ext cx="190500" cy="2159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31" y="5324145"/>
            <a:ext cx="279400" cy="2667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6" y="3957828"/>
            <a:ext cx="254000" cy="13970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2166051" y="4180159"/>
            <a:ext cx="189890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282796" y="4375569"/>
            <a:ext cx="782164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162395" y="4616068"/>
            <a:ext cx="1116336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58" y="4398202"/>
            <a:ext cx="127000" cy="139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0" y="5324145"/>
            <a:ext cx="241300" cy="266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334" y="4418736"/>
            <a:ext cx="241300" cy="266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71" y="3957828"/>
            <a:ext cx="165100" cy="139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19" y="3610263"/>
            <a:ext cx="215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90150" y="356974"/>
            <a:ext cx="3546658" cy="2356744"/>
            <a:chOff x="2963913" y="2713718"/>
            <a:chExt cx="3546658" cy="2356744"/>
          </a:xfrm>
        </p:grpSpPr>
        <p:sp>
          <p:nvSpPr>
            <p:cNvPr id="4" name="Oval 3"/>
            <p:cNvSpPr/>
            <p:nvPr/>
          </p:nvSpPr>
          <p:spPr>
            <a:xfrm>
              <a:off x="2963913" y="2713718"/>
              <a:ext cx="2527979" cy="2356744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ircular Arrow 4"/>
            <p:cNvSpPr/>
            <p:nvPr/>
          </p:nvSpPr>
          <p:spPr>
            <a:xfrm rot="1734048" flipV="1">
              <a:off x="3811174" y="3406834"/>
              <a:ext cx="834653" cy="814392"/>
            </a:xfrm>
            <a:prstGeom prst="circularArrow">
              <a:avLst>
                <a:gd name="adj1" fmla="val 3527"/>
                <a:gd name="adj2" fmla="val 651999"/>
                <a:gd name="adj3" fmla="val 20457683"/>
                <a:gd name="adj4" fmla="val 11279067"/>
                <a:gd name="adj5" fmla="val 941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171120" y="3854030"/>
              <a:ext cx="65688" cy="656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860" y="4232505"/>
              <a:ext cx="190500" cy="1397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055" y="3385382"/>
              <a:ext cx="508000" cy="3937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91892" y="3852064"/>
              <a:ext cx="101867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5392990" y="3757438"/>
              <a:ext cx="194402" cy="194402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>
            <a:off x="663034" y="3407235"/>
            <a:ext cx="3179359" cy="296400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ular Arrow 14"/>
          <p:cNvSpPr/>
          <p:nvPr/>
        </p:nvSpPr>
        <p:spPr>
          <a:xfrm rot="1734048" flipV="1">
            <a:off x="1758724" y="4432161"/>
            <a:ext cx="992990" cy="968885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9869" y="4856392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41344" y="4219982"/>
            <a:ext cx="472285" cy="61788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849737" y="4883846"/>
            <a:ext cx="736784" cy="4524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994448" y="4630971"/>
            <a:ext cx="516530" cy="5165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5" y="4338300"/>
            <a:ext cx="190500" cy="2413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1" y="5222809"/>
            <a:ext cx="215900" cy="2667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8" y="3982700"/>
            <a:ext cx="368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20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 rot="5400000">
            <a:off x="-814066" y="1367530"/>
            <a:ext cx="6263954" cy="6263954"/>
          </a:xfrm>
          <a:prstGeom prst="pie">
            <a:avLst>
              <a:gd name="adj1" fmla="val 10789842"/>
              <a:gd name="adj2" fmla="val 16200000"/>
            </a:avLst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 rot="2676667">
            <a:off x="4241344" y="817107"/>
            <a:ext cx="1229181" cy="1507965"/>
            <a:chOff x="6390480" y="618644"/>
            <a:chExt cx="1579171" cy="193733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7180066" y="618644"/>
              <a:ext cx="0" cy="1904773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8" idx="2"/>
            </p:cNvCxnSpPr>
            <p:nvPr/>
          </p:nvCxnSpPr>
          <p:spPr>
            <a:xfrm flipH="1">
              <a:off x="6578252" y="618644"/>
              <a:ext cx="601814" cy="165889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8" idx="0"/>
            </p:cNvCxnSpPr>
            <p:nvPr/>
          </p:nvCxnSpPr>
          <p:spPr>
            <a:xfrm>
              <a:off x="7180066" y="618644"/>
              <a:ext cx="630029" cy="1623678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10800000">
              <a:off x="6390480" y="976807"/>
              <a:ext cx="1579171" cy="1579171"/>
            </a:xfrm>
            <a:prstGeom prst="arc">
              <a:avLst>
                <a:gd name="adj1" fmla="val 13024062"/>
                <a:gd name="adj2" fmla="val 19179454"/>
              </a:avLst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56388" y="143592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37506" y="21701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744706" y="1845242"/>
            <a:ext cx="599512" cy="433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8" y="2278443"/>
            <a:ext cx="190500" cy="2413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38" y="856536"/>
            <a:ext cx="368300" cy="3556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10" y="590602"/>
            <a:ext cx="190500" cy="241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06374" y="455844"/>
            <a:ext cx="0" cy="407002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Circular Arrow 37"/>
          <p:cNvSpPr/>
          <p:nvPr/>
        </p:nvSpPr>
        <p:spPr>
          <a:xfrm rot="21389828" flipV="1">
            <a:off x="1940852" y="894304"/>
            <a:ext cx="732346" cy="345203"/>
          </a:xfrm>
          <a:prstGeom prst="circularArrow">
            <a:avLst>
              <a:gd name="adj1" fmla="val 0"/>
              <a:gd name="adj2" fmla="val 651999"/>
              <a:gd name="adj3" fmla="val 739053"/>
              <a:gd name="adj4" fmla="val 9277745"/>
              <a:gd name="adj5" fmla="val 9415"/>
            </a:avLst>
          </a:prstGeom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121557" y="1059606"/>
            <a:ext cx="376320" cy="376320"/>
            <a:chOff x="1994448" y="4630971"/>
            <a:chExt cx="516530" cy="516530"/>
          </a:xfrm>
        </p:grpSpPr>
        <p:sp>
          <p:nvSpPr>
            <p:cNvPr id="40" name="Oval 39"/>
            <p:cNvSpPr/>
            <p:nvPr/>
          </p:nvSpPr>
          <p:spPr>
            <a:xfrm>
              <a:off x="1994448" y="4630971"/>
              <a:ext cx="516530" cy="516530"/>
            </a:xfrm>
            <a:prstGeom prst="ellipse">
              <a:avLst/>
            </a:prstGeom>
            <a:noFill/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0" idx="1"/>
              <a:endCxn id="40" idx="5"/>
            </p:cNvCxnSpPr>
            <p:nvPr/>
          </p:nvCxnSpPr>
          <p:spPr>
            <a:xfrm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3"/>
              <a:endCxn id="40" idx="7"/>
            </p:cNvCxnSpPr>
            <p:nvPr/>
          </p:nvCxnSpPr>
          <p:spPr>
            <a:xfrm flipV="1">
              <a:off x="2070092" y="4706615"/>
              <a:ext cx="365242" cy="36524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66" y="4101780"/>
            <a:ext cx="190500" cy="2413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5449888" y="3614186"/>
            <a:ext cx="0" cy="8783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8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089687" y="1115416"/>
            <a:ext cx="1450223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332605" y="2649904"/>
            <a:ext cx="371560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976808" y="2332801"/>
            <a:ext cx="111287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02" y="1886445"/>
            <a:ext cx="546100" cy="2667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089687" y="2332801"/>
            <a:ext cx="1289990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1574" y="2998444"/>
            <a:ext cx="825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85604" y="2150428"/>
            <a:ext cx="0" cy="848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>
            <a:off x="3296520" y="1802754"/>
            <a:ext cx="618691" cy="1060093"/>
          </a:xfrm>
          <a:prstGeom prst="arc">
            <a:avLst>
              <a:gd name="adj1" fmla="val 17108730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1856405"/>
            <a:ext cx="190500" cy="292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602" y="689625"/>
            <a:ext cx="635000" cy="393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38" y="2998444"/>
            <a:ext cx="355600" cy="2413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100271" y="2862847"/>
            <a:ext cx="1439639" cy="2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41" y="3073024"/>
            <a:ext cx="2667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2" y="2145409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71141" y="2051295"/>
            <a:ext cx="1034726" cy="5643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89687" y="1082856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065264" y="2649904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65264" y="1973070"/>
            <a:ext cx="0" cy="69820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65264" y="270409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301023" y="1096954"/>
            <a:ext cx="0" cy="598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1339965"/>
            <a:ext cx="6477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40" y="200559"/>
            <a:ext cx="139700" cy="1397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30" y="1328429"/>
            <a:ext cx="1358900" cy="2794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89688" y="2365361"/>
            <a:ext cx="1" cy="121738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48" y="2958724"/>
            <a:ext cx="1752600" cy="393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58" y="2296006"/>
            <a:ext cx="241300" cy="279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556636" y="260441"/>
            <a:ext cx="1034726" cy="564306"/>
          </a:xfrm>
          <a:prstGeom prst="rect">
            <a:avLst/>
          </a:prstGeom>
          <a:solidFill>
            <a:srgbClr val="CCFFCC"/>
          </a:solidFill>
          <a:ln>
            <a:solidFill>
              <a:schemeClr val="accent3">
                <a:shade val="95000"/>
                <a:satMod val="105000"/>
                <a:alpha val="54000"/>
              </a:schemeClr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065264" y="586084"/>
            <a:ext cx="102442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40" y="471784"/>
            <a:ext cx="165100" cy="228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065264" y="6238307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065264" y="3858812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40" y="3935310"/>
            <a:ext cx="228600" cy="2159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75" y="6266209"/>
            <a:ext cx="1016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114" y="4740299"/>
            <a:ext cx="2286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14" y="6495937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23" y="6495937"/>
            <a:ext cx="2286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41" y="6480237"/>
            <a:ext cx="342900" cy="2413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79" y="5371405"/>
            <a:ext cx="1625600" cy="279400"/>
          </a:xfrm>
          <a:prstGeom prst="rect">
            <a:avLst/>
          </a:prstGeom>
        </p:spPr>
      </p:pic>
      <p:sp>
        <p:nvSpPr>
          <p:cNvPr id="15" name="Document 14"/>
          <p:cNvSpPr/>
          <p:nvPr/>
        </p:nvSpPr>
        <p:spPr>
          <a:xfrm rot="10800000">
            <a:off x="2821616" y="4740299"/>
            <a:ext cx="1408121" cy="149800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512" y="5431481"/>
            <a:ext cx="508000" cy="2667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2821615" y="6380030"/>
            <a:ext cx="1408122" cy="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1614" y="6266209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29736" y="6242255"/>
            <a:ext cx="1" cy="187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153386" y="5048488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rot="11700000">
            <a:off x="4290671" y="4386399"/>
            <a:ext cx="678357" cy="560183"/>
          </a:xfrm>
          <a:custGeom>
            <a:avLst/>
            <a:gdLst>
              <a:gd name="connsiteX0" fmla="*/ 638917 w 638917"/>
              <a:gd name="connsiteY0" fmla="*/ 0 h 173545"/>
              <a:gd name="connsiteX1" fmla="*/ 315514 w 638917"/>
              <a:gd name="connsiteY1" fmla="*/ 102549 h 173545"/>
              <a:gd name="connsiteX2" fmla="*/ 0 w 638917"/>
              <a:gd name="connsiteY2" fmla="*/ 173545 h 173545"/>
              <a:gd name="connsiteX0" fmla="*/ 638917 w 710589"/>
              <a:gd name="connsiteY0" fmla="*/ 0 h 173545"/>
              <a:gd name="connsiteX1" fmla="*/ 315514 w 710589"/>
              <a:gd name="connsiteY1" fmla="*/ 102549 h 173545"/>
              <a:gd name="connsiteX2" fmla="*/ 0 w 710589"/>
              <a:gd name="connsiteY2" fmla="*/ 173545 h 173545"/>
              <a:gd name="connsiteX0" fmla="*/ 489048 w 581821"/>
              <a:gd name="connsiteY0" fmla="*/ 0 h 173545"/>
              <a:gd name="connsiteX1" fmla="*/ 315514 w 581821"/>
              <a:gd name="connsiteY1" fmla="*/ 102549 h 173545"/>
              <a:gd name="connsiteX2" fmla="*/ 0 w 581821"/>
              <a:gd name="connsiteY2" fmla="*/ 173545 h 173545"/>
              <a:gd name="connsiteX0" fmla="*/ 489048 w 489048"/>
              <a:gd name="connsiteY0" fmla="*/ 267 h 173812"/>
              <a:gd name="connsiteX1" fmla="*/ 315514 w 489048"/>
              <a:gd name="connsiteY1" fmla="*/ 102816 h 173812"/>
              <a:gd name="connsiteX2" fmla="*/ 0 w 489048"/>
              <a:gd name="connsiteY2" fmla="*/ 173812 h 173812"/>
              <a:gd name="connsiteX0" fmla="*/ 631030 w 631030"/>
              <a:gd name="connsiteY0" fmla="*/ 298 h 165955"/>
              <a:gd name="connsiteX1" fmla="*/ 315514 w 631030"/>
              <a:gd name="connsiteY1" fmla="*/ 94959 h 165955"/>
              <a:gd name="connsiteX2" fmla="*/ 0 w 631030"/>
              <a:gd name="connsiteY2" fmla="*/ 165955 h 165955"/>
              <a:gd name="connsiteX0" fmla="*/ 702020 w 702020"/>
              <a:gd name="connsiteY0" fmla="*/ 298 h 347389"/>
              <a:gd name="connsiteX1" fmla="*/ 386504 w 702020"/>
              <a:gd name="connsiteY1" fmla="*/ 94959 h 347389"/>
              <a:gd name="connsiteX2" fmla="*/ 0 w 702020"/>
              <a:gd name="connsiteY2" fmla="*/ 347389 h 347389"/>
              <a:gd name="connsiteX0" fmla="*/ 702020 w 702020"/>
              <a:gd name="connsiteY0" fmla="*/ 157 h 347248"/>
              <a:gd name="connsiteX1" fmla="*/ 386504 w 702020"/>
              <a:gd name="connsiteY1" fmla="*/ 157925 h 347248"/>
              <a:gd name="connsiteX2" fmla="*/ 0 w 702020"/>
              <a:gd name="connsiteY2" fmla="*/ 347248 h 347248"/>
              <a:gd name="connsiteX0" fmla="*/ 678357 w 678357"/>
              <a:gd name="connsiteY0" fmla="*/ 157 h 560235"/>
              <a:gd name="connsiteX1" fmla="*/ 362841 w 678357"/>
              <a:gd name="connsiteY1" fmla="*/ 157925 h 560235"/>
              <a:gd name="connsiteX2" fmla="*/ 0 w 678357"/>
              <a:gd name="connsiteY2" fmla="*/ 560235 h 560235"/>
              <a:gd name="connsiteX0" fmla="*/ 678357 w 678357"/>
              <a:gd name="connsiteY0" fmla="*/ 81 h 560159"/>
              <a:gd name="connsiteX1" fmla="*/ 283962 w 678357"/>
              <a:gd name="connsiteY1" fmla="*/ 284063 h 560159"/>
              <a:gd name="connsiteX2" fmla="*/ 0 w 678357"/>
              <a:gd name="connsiteY2" fmla="*/ 560159 h 560159"/>
              <a:gd name="connsiteX0" fmla="*/ 678357 w 678357"/>
              <a:gd name="connsiteY0" fmla="*/ 105 h 560183"/>
              <a:gd name="connsiteX1" fmla="*/ 283962 w 678357"/>
              <a:gd name="connsiteY1" fmla="*/ 284087 h 560183"/>
              <a:gd name="connsiteX2" fmla="*/ 0 w 678357"/>
              <a:gd name="connsiteY2" fmla="*/ 560183 h 5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357" h="560183">
                <a:moveTo>
                  <a:pt x="678357" y="105"/>
                </a:moveTo>
                <a:cubicBezTo>
                  <a:pt x="444349" y="-5153"/>
                  <a:pt x="391763" y="186797"/>
                  <a:pt x="283962" y="284087"/>
                </a:cubicBezTo>
                <a:lnTo>
                  <a:pt x="0" y="560183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21614" y="4937700"/>
            <a:ext cx="140812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69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75892" y="2479842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67367" y="492500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 rot="10800000">
            <a:off x="587874" y="37090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1" y="386834"/>
            <a:ext cx="546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6" y="2635559"/>
            <a:ext cx="127000" cy="1397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67800" y="2040644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57976" y="69163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Stabiles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766935" y="2234606"/>
            <a:ext cx="617574" cy="8866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57976" y="2936621"/>
            <a:ext cx="149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 von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44" y="3006634"/>
            <a:ext cx="546100" cy="3048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28292" y="6042713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19767" y="4055371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Arc 29"/>
          <p:cNvSpPr/>
          <p:nvPr/>
        </p:nvSpPr>
        <p:spPr>
          <a:xfrm>
            <a:off x="762145" y="5263993"/>
            <a:ext cx="2158986" cy="1868874"/>
          </a:xfrm>
          <a:prstGeom prst="arc">
            <a:avLst>
              <a:gd name="adj1" fmla="val 1080226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" y="3949705"/>
            <a:ext cx="546100" cy="3048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6" y="6198430"/>
            <a:ext cx="127000" cy="13970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731637" y="5050871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509330" y="4623837"/>
            <a:ext cx="219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Labiles</a:t>
            </a:r>
            <a:r>
              <a:rPr lang="en-US" dirty="0" smtClean="0"/>
              <a:t> </a:t>
            </a:r>
            <a:r>
              <a:rPr lang="en-US" dirty="0" err="1" smtClean="0"/>
              <a:t>Gleichgewicht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861871" y="5188760"/>
            <a:ext cx="1035640" cy="122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67033" y="5174751"/>
            <a:ext cx="153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von</a:t>
            </a:r>
            <a:endParaRPr lang="en-US" dirty="0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01" y="5244764"/>
            <a:ext cx="546100" cy="3048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96938" y="4379565"/>
            <a:ext cx="2982949" cy="2136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88413" y="2392223"/>
            <a:ext cx="0" cy="23908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07" y="2286557"/>
            <a:ext cx="5461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2" y="4535282"/>
            <a:ext cx="127000" cy="1397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644670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95887" y="2960689"/>
            <a:ext cx="150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Indifferentes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Gleichgewicht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78400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12129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58592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95887" y="4179677"/>
            <a:ext cx="199134" cy="19913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9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529672" y="1930914"/>
            <a:ext cx="1774552" cy="52662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0416" y="2500511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490487" y="1419218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4224" y="141921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529672" y="1568609"/>
            <a:ext cx="1774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84" t="34825" r="14572" b="35318"/>
          <a:stretch/>
        </p:blipFill>
        <p:spPr>
          <a:xfrm>
            <a:off x="3237508" y="3978057"/>
            <a:ext cx="2266452" cy="52662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40416" y="4547654"/>
            <a:ext cx="6903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02782" y="3466361"/>
            <a:ext cx="1034726" cy="108129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3960" y="3458898"/>
            <a:ext cx="1034726" cy="103831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37508" y="3690449"/>
            <a:ext cx="7777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0204" y="3690449"/>
            <a:ext cx="8537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554883" y="393748"/>
            <a:ext cx="1560518" cy="63981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6021740" y="3981405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40416" y="3978057"/>
            <a:ext cx="182197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6" y="1865512"/>
            <a:ext cx="3683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85" y="1902860"/>
            <a:ext cx="381000" cy="1905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40" y="4155417"/>
            <a:ext cx="368300" cy="1905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4155417"/>
            <a:ext cx="381000" cy="1905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42" y="3536169"/>
            <a:ext cx="2540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78" y="3579924"/>
            <a:ext cx="254000" cy="279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351950" y="4905131"/>
            <a:ext cx="95227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58" y="4995630"/>
            <a:ext cx="266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42108</TotalTime>
  <Words>26</Words>
  <Application>Microsoft Macintosh PowerPoint</Application>
  <PresentationFormat>On-screen Show (4:3)</PresentationFormat>
  <Paragraphs>14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60</cp:revision>
  <dcterms:created xsi:type="dcterms:W3CDTF">2018-10-03T20:23:12Z</dcterms:created>
  <dcterms:modified xsi:type="dcterms:W3CDTF">2018-11-08T19:21:13Z</dcterms:modified>
</cp:coreProperties>
</file>